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780" r:id="rId2"/>
    <p:sldId id="1802" r:id="rId3"/>
    <p:sldId id="1803" r:id="rId4"/>
    <p:sldId id="1804" r:id="rId5"/>
    <p:sldId id="1805" r:id="rId6"/>
    <p:sldId id="1806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451. AW GAM NUAMPI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 err="1"/>
              <a:t>Beaulah</a:t>
            </a:r>
            <a:r>
              <a:rPr lang="en-US" sz="1500" dirty="0"/>
              <a:t> Land</a:t>
            </a:r>
          </a:p>
          <a:p>
            <a:r>
              <a:rPr lang="en-US" sz="1500" dirty="0" err="1"/>
              <a:t>Thkna</a:t>
            </a:r>
            <a:r>
              <a:rPr lang="en-US" sz="1500" dirty="0"/>
              <a:t>. 33:28</a:t>
            </a:r>
          </a:p>
          <a:p>
            <a:r>
              <a:rPr lang="en-US" sz="1500" dirty="0"/>
              <a:t>Edgar Page </a:t>
            </a:r>
            <a:r>
              <a:rPr lang="en-US" sz="1500" dirty="0" err="1"/>
              <a:t>Stites</a:t>
            </a:r>
            <a:r>
              <a:rPr lang="en-US" sz="1500" dirty="0"/>
              <a:t>, 1836-1921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91605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tawntunghhi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275666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pi,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Mualsang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gal-et a,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a’ ding bawl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kholhsa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inn pi,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gal-ah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gal ah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84382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dam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gamgi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854470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paknamtui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hiauhiau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pakte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565036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phelna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067144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217</Words>
  <Application>Microsoft Office PowerPoint</Application>
  <PresentationFormat>On-screen Show (4:3)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451. AW GAM NUAMPI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2018-12-15T07:29:56Z</dcterms:modified>
</cp:coreProperties>
</file>